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5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5E07D-B713-42CA-B4E8-A27DBD354A23}" type="datetimeFigureOut">
              <a:rPr lang="en-US" smtClean="0"/>
              <a:pPr/>
              <a:t>4/21/2010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E3D17-4324-491E-98FF-E9DA1F50A9F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Have the students write</a:t>
            </a:r>
            <a:r>
              <a:rPr lang="en-GB" baseline="0" dirty="0" smtClean="0"/>
              <a:t> anything from note form to sentences to full description depending on the abilities of the different students.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E3D17-4324-491E-98FF-E9DA1F50A9F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Have the students try to write questions</a:t>
            </a:r>
            <a:r>
              <a:rPr lang="en-GB" baseline="0" dirty="0" smtClean="0"/>
              <a:t> in a complete form. The question should be a question.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E3D17-4324-491E-98FF-E9DA1F50A9FD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Find a number of recipes</a:t>
            </a:r>
            <a:r>
              <a:rPr lang="en-GB" baseline="0" dirty="0" smtClean="0"/>
              <a:t> about making salads and give them to the students to read here.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E3D17-4324-491E-98FF-E9DA1F50A9FD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students</a:t>
            </a:r>
            <a:r>
              <a:rPr lang="en-GB" baseline="0" dirty="0" smtClean="0"/>
              <a:t> put the details that are the same to all three in the middle. The differences in each of the outer ovals. [three way Venn Diagram]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E3D17-4324-491E-98FF-E9DA1F50A9FD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Have the students find answers</a:t>
            </a:r>
            <a:r>
              <a:rPr lang="en-GB" baseline="0" dirty="0" smtClean="0"/>
              <a:t> to their questions from the Venn Diagram and from each other.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E3D17-4324-491E-98FF-E9DA1F50A9FD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Have the students</a:t>
            </a:r>
            <a:r>
              <a:rPr lang="en-GB" baseline="0" dirty="0" smtClean="0"/>
              <a:t> take the details from the Venn Diagram and write short simple sentences or a complete description in paragraph format depending on their abilities. The salad is a blend of common elements and a mixture from the other ovals so that it becomes creative.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E3D17-4324-491E-98FF-E9DA1F50A9FD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description will be used later to write instructions and list ingredients of the new salad.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E3D17-4324-491E-98FF-E9DA1F50A9FD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is the final part and after they write the instructions they can follow their own instructions and make </a:t>
            </a:r>
            <a:r>
              <a:rPr lang="en-GB" smtClean="0"/>
              <a:t>a salad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E3D17-4324-491E-98FF-E9DA1F50A9FD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E03E87-30F4-48B2-BEE0-1EEEECD672AC}" type="datetime1">
              <a:rPr lang="en-US" smtClean="0"/>
              <a:t>4/22/2010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B1913-AAD5-47DF-A0E9-237173F49DFA}" type="datetime1">
              <a:rPr lang="en-US" smtClean="0"/>
              <a:t>4/22/2010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04656-83DE-45B3-AEA7-655E4D4F631A}" type="datetime1">
              <a:rPr lang="en-US" smtClean="0"/>
              <a:t>4/22/2010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A092D-E465-4DAA-B84F-FF9B7467EE50}" type="datetime1">
              <a:rPr lang="en-US" smtClean="0"/>
              <a:t>4/22/2010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FEDB90-2655-482A-89D7-43AE200817EB}" type="datetime1">
              <a:rPr lang="en-US" smtClean="0"/>
              <a:t>4/22/2010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2EAF8C-C35E-4FBB-96A4-256519603E9B}" type="datetime1">
              <a:rPr lang="en-US" smtClean="0"/>
              <a:t>4/22/2010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4E0EB-B3B7-47FB-9F34-CAE13103DB57}" type="datetime1">
              <a:rPr lang="en-US" smtClean="0"/>
              <a:t>4/22/2010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77B3-9625-4377-BC5F-071E8AB13166}" type="datetime1">
              <a:rPr lang="en-US" smtClean="0"/>
              <a:t>4/22/2010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1C77A2-AB60-4DFD-92DE-A2F026082633}" type="datetime1">
              <a:rPr lang="en-US" smtClean="0"/>
              <a:t>4/22/2010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128D7E-5289-4B52-9F5D-E1BF3FB321E5}" type="datetime1">
              <a:rPr lang="en-US" smtClean="0"/>
              <a:t>4/22/2010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7BF270-E9B5-4C88-B543-CFE817B54861}" type="datetime1">
              <a:rPr lang="en-US" smtClean="0"/>
              <a:t>4/22/2010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D3D8B4A-C590-4B6A-AC53-8AF49472A9B8}" type="datetime1">
              <a:rPr lang="en-US" smtClean="0"/>
              <a:t>4/22/2010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fi-FI" smtClean="0"/>
              <a:t>Eli Ghazel  eghazel@gmail.com   +971 559 221 588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872D22-E9BF-46B0-8F89-C6A61C2E7F3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829761"/>
          </a:xfrm>
        </p:spPr>
        <p:txBody>
          <a:bodyPr>
            <a:noAutofit/>
          </a:bodyPr>
          <a:lstStyle/>
          <a:p>
            <a:r>
              <a:rPr lang="en-GB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Salads, Research and Portfolio</a:t>
            </a:r>
            <a:endParaRPr lang="en-GB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381000"/>
            <a:ext cx="7772400" cy="182976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On Location Grade 12 Unit 5 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Eli Ghazel  eghazel@gmail.com   +971 559 221 588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153400" cy="1470025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a description of a salad you know or like.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Eli Ghazel  eghazel@gmail.com   +971 559 221 588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352800"/>
            <a:ext cx="8153400" cy="1470025"/>
          </a:xfrm>
        </p:spPr>
        <p:txBody>
          <a:bodyPr>
            <a:noAutofit/>
          </a:bodyPr>
          <a:lstStyle/>
          <a:p>
            <a:pPr marL="914400" indent="-914400"/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Write what you would like to know about making a salad. Write at least 4 questions.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Eli Ghazel  eghazel@gmail.com   +971 559 221 588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657600"/>
            <a:ext cx="8153400" cy="1470025"/>
          </a:xfrm>
        </p:spPr>
        <p:txBody>
          <a:bodyPr>
            <a:noAutofit/>
          </a:bodyPr>
          <a:lstStyle/>
          <a:p>
            <a:pPr marL="914400" indent="-914400"/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Read these recipes about making three different types of salads. Underline the action words and circle the WHAT that comes after the action.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Eli Ghazel  eghazel@gmail.com   +971 559 221 588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85800"/>
            <a:ext cx="8153400" cy="1470025"/>
          </a:xfrm>
        </p:spPr>
        <p:txBody>
          <a:bodyPr>
            <a:noAutofit/>
          </a:bodyPr>
          <a:lstStyle/>
          <a:p>
            <a:pPr marL="914400" indent="-914400"/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Put the details in a three way </a:t>
            </a:r>
            <a:r>
              <a:rPr lang="en-GB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venn</a:t>
            </a:r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diagram.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 rot="20081325">
            <a:off x="1597318" y="3971199"/>
            <a:ext cx="3199999" cy="13678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 rot="1333452">
            <a:off x="3262787" y="3913418"/>
            <a:ext cx="3233076" cy="136782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 rot="5929680">
            <a:off x="2732664" y="2840747"/>
            <a:ext cx="2701727" cy="13678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Eli Ghazel  eghazel@gmail.com   +971 559 221 588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58975"/>
            <a:ext cx="8153400" cy="1470025"/>
          </a:xfrm>
        </p:spPr>
        <p:txBody>
          <a:bodyPr>
            <a:noAutofit/>
          </a:bodyPr>
          <a:lstStyle/>
          <a:p>
            <a:pPr marL="914400" indent="-914400"/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Write the answers to the questions you had.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Eli Ghazel  eghazel@gmail.com   +971 559 221 588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58975"/>
            <a:ext cx="8153400" cy="1470025"/>
          </a:xfrm>
        </p:spPr>
        <p:txBody>
          <a:bodyPr>
            <a:noAutofit/>
          </a:bodyPr>
          <a:lstStyle/>
          <a:p>
            <a:pPr marL="914400" indent="-914400"/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Use the information from your Venn Diagram to write a description of a new </a:t>
            </a:r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salad.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Eli Ghazel  eghazel@gmail.com   +971 559 221 588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58975"/>
            <a:ext cx="8153400" cy="1470025"/>
          </a:xfrm>
        </p:spPr>
        <p:txBody>
          <a:bodyPr>
            <a:noAutofit/>
          </a:bodyPr>
          <a:lstStyle/>
          <a:p>
            <a:pPr marL="914400" indent="-914400"/>
            <a:r>
              <a:rPr lang="en-GB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the description and the Venn diagram in your portfolio.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Eli Ghazel  eghazel@gmail.com   +971 559 221 588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58975"/>
            <a:ext cx="8153400" cy="1470025"/>
          </a:xfrm>
        </p:spPr>
        <p:txBody>
          <a:bodyPr>
            <a:noAutofit/>
          </a:bodyPr>
          <a:lstStyle/>
          <a:p>
            <a:pPr marL="914400" indent="-914400"/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Write the instructions and the list of ingredients  to make the salad you described on [date].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Eli Ghazel  eghazel@gmail.com   +971 559 221 588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</TotalTime>
  <Words>416</Words>
  <Application>Microsoft Office PowerPoint</Application>
  <PresentationFormat>On-screen Show (4:3)</PresentationFormat>
  <Paragraphs>35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Salads, Research and Portfolio</vt:lpstr>
      <vt:lpstr>Write a description of a salad you know or like.</vt:lpstr>
      <vt:lpstr>2. Write what you would like to know about making a salad. Write at least 4 questions.</vt:lpstr>
      <vt:lpstr>3.  Read these recipes about making three different types of salads. Underline the action words and circle the WHAT that comes after the action.</vt:lpstr>
      <vt:lpstr>4. Put the details in a three way venn diagram.</vt:lpstr>
      <vt:lpstr>5. Write the answers to the questions you had.</vt:lpstr>
      <vt:lpstr>6. Use the information from your Venn Diagram to write a description of a new salad.</vt:lpstr>
      <vt:lpstr>7. Put the description and the Venn diagram in your portfolio.</vt:lpstr>
      <vt:lpstr>8. Write the instructions and the list of ingredients  to make the salad you described on [date].</vt:lpstr>
    </vt:vector>
  </TitlesOfParts>
  <Company>Eton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Salads, Research and Portfolio</dc:title>
  <dc:creator>Eli</dc:creator>
  <cp:lastModifiedBy>Eli</cp:lastModifiedBy>
  <cp:revision>7</cp:revision>
  <dcterms:created xsi:type="dcterms:W3CDTF">2010-03-30T08:49:28Z</dcterms:created>
  <dcterms:modified xsi:type="dcterms:W3CDTF">2010-04-21T20:09:33Z</dcterms:modified>
</cp:coreProperties>
</file>